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4" r:id="rId15"/>
    <p:sldId id="272" r:id="rId16"/>
    <p:sldId id="273" r:id="rId17"/>
    <p:sldId id="279" r:id="rId18"/>
    <p:sldId id="275" r:id="rId19"/>
    <p:sldId id="276" r:id="rId20"/>
    <p:sldId id="278" r:id="rId21"/>
    <p:sldId id="256" r:id="rId22"/>
    <p:sldId id="267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ppets-nsk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zkom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-teatr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0%BC_%D0%9B%D0%B5%D0%BD%D0%B8%D0%BD%D0%B0_(%D0%9D%D0%BE%D0%B2%D0%BE%D1%81%D0%B8%D0%B1%D0%B8%D1%80%D1%81%D0%BA)" TargetMode="External"/><Relationship Id="rId2" Type="http://schemas.openxmlformats.org/officeDocument/2006/relationships/hyperlink" Target="https://ru.wikipedia.org/wiki/%D0%9D%D0%BE%D0%B2%D0%BE%D1%81%D0%B8%D0%B1%D0%B8%D1%80%D1%81%D0%B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u.wikipedia.org/wiki/%D0%9D%D0%BE%D0%B2%D0%BE%D1%81%D0%B8%D0%B1%D0%B8%D1%80%D1%81%D0%BA%D0%B0%D1%8F_%D0%B3%D0%BE%D1%81%D1%83%D0%B4%D0%B0%D1%80%D1%81%D1%82%D0%B2%D0%B5%D0%BD%D0%BD%D0%B0%D1%8F_%D1%84%D0%B8%D0%BB%D0%B0%D1%80%D0%BC%D0%BE%D0%BD%D0%B8%D1%8F" TargetMode="External"/><Relationship Id="rId4" Type="http://schemas.openxmlformats.org/officeDocument/2006/relationships/hyperlink" Target="https://ru.wikipedia.org/wiki/%D0%9A%D1%80%D0%B0%D1%81%D0%BD%D1%8B%D0%B9_%D0%BF%D1%80%D0%BE%D1%81%D0%BF%D0%B5%D0%BA%D1%8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dt.s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0%B8%D0%BD%D0%B1%D0%B5%D1%80%D0%B3,_%D0%90%D0%BB%D0%B5%D0%BA%D1%81%D0%B0%D0%BD%D0%B4%D1%80_%D0%97%D0%B8%D0%BD%D0%BE%D0%B2%D1%8C%D0%B5%D0%B2%D0%B8%D1%87" TargetMode="External"/><Relationship Id="rId7" Type="http://schemas.openxmlformats.org/officeDocument/2006/relationships/hyperlink" Target="https://ru.wikipedia.org/wiki/%D0%9A%D1%83%D1%80%D0%B8%D0%BB%D0%BA%D0%BE,_%D0%9C%D0%B8%D1%85%D0%B0%D0%B8%D0%BB_%D0%98%D0%B2%D0%B0%D0%BD%D0%BE%D0%B2%D0%B8%D1%87" TargetMode="External"/><Relationship Id="rId2" Type="http://schemas.openxmlformats.org/officeDocument/2006/relationships/hyperlink" Target="https://ru.wikipedia.org/wiki/%D0%9D%D0%BE%D0%B2%D0%BE%D1%81%D0%B8%D0%B1%D0%B8%D1%80%D1%81%D0%BA%D0%B8%D0%B9_%D1%82%D0%B5%D0%B0%D1%82%D1%80_%D0%BE%D0%BF%D0%B5%D1%80%D1%8B_%D0%B8_%D0%B1%D0%B0%D0%BB%D0%B5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E%D0%BB%D1%8C%D1%88%D0%BE%D0%B9_%D1%82%D0%B5%D0%B0%D1%82%D1%80" TargetMode="External"/><Relationship Id="rId5" Type="http://schemas.openxmlformats.org/officeDocument/2006/relationships/hyperlink" Target="https://ru.wikipedia.org/wiki/%D0%91%D0%B0%D1%80%D0%B4%D1%82,_%D0%A2%D1%80%D0%B0%D1%83%D0%B3%D0%BE%D1%82_%D0%AF%D0%BA%D0%BE%D0%B2%D0%BB%D0%B5%D0%B2%D0%B8%D1%87" TargetMode="External"/><Relationship Id="rId4" Type="http://schemas.openxmlformats.org/officeDocument/2006/relationships/hyperlink" Target="https://ru.wikipedia.org/wiki/%D0%90%D0%A1%D0%9D%D0%9E%D0%92%D0%9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0%BB%D0%BE%D0%B1%D1%83%D1%81_(%D1%82%D0%B5%D0%B0%D1%82%D1%80_%D0%B2_%D0%9D%D0%BE%D0%B2%D0%BE%D1%81%D0%B8%D0%B1%D0%B8%D1%80%D1%81%D0%BA%D0%B5)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66FF"/>
                </a:solidFill>
                <a:latin typeface="Cambria" pitchFamily="18" charset="0"/>
              </a:rPr>
              <a:t>ТЕАТРЫ СИБИРИ</a:t>
            </a:r>
            <a:endParaRPr lang="ru-RU" sz="9600" b="1" dirty="0">
              <a:solidFill>
                <a:srgbClr val="0066FF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22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Новосибирский областной театр кукол</a:t>
            </a:r>
            <a:endParaRPr lang="ru-RU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Новосибирский областной театр кукол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Новосибирский областной театр кукол работает в городе с 1933 года.</a:t>
            </a:r>
            <a:b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сегодняшний день театр насчитывает более двадцати постановок, в их числе национальная кукольная классика, а также произведения современных авторов. Особое внимание уделяется достижениям мировой культуры: в 2000 году в театре стартовала программа «Сказки народов мира», в рамках которой представлены спектакли по произведениям мировой классики.</a:t>
            </a:r>
            <a:b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Главное достояние театра - профессиональная труппа, которая выживала даже в самые трудные времена. Это и подлинные мастера сцены, и молодые талантливые, преданные своей профессии люди.</a:t>
            </a:r>
            <a:b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Адрес: Новосибирск, ул. Ленина, 22</a:t>
            </a:r>
            <a:b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www.puppets-nsk.ru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195"/>
            <a:ext cx="9144000" cy="637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НОВОСИБИРСКИЙ ТЕАТР МУЗЫКАЛЬНОЙ КОМЕДИИ </a:t>
            </a:r>
            <a:endParaRPr lang="ru-RU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ведет свою историю со 2 февраля 1959 года. Сегодня Новосибирский театр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музкомедии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один из самых именитых в своем жанре репертуарных театров России. Подтверждение тому – неоднократное участие и победы на самом престижном Национальном театральном фестивале «Золотая Маска». Сегодня театр является обладателем 3 Премий «Золотая Маска» и 15 Дипломов фестиваля.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 театра составляют известные мастера музыкального театра, многие из них удостоены государственных наград. В театре работают три народных артиста РФ, 13 заслуженных артистов, деятелей искусств, работников культуры РФ.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в репертуаре Новосибирского театра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музкомедии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представлены спектакли самых различных жанров и направлений. Для их постановки привлекаются лучшие деятели театрального искусства – известные режиссеры, художники, балетмейстеры.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 Новосибирск, ул. Каменская, 43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www.muzkom.ru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Новосибирский государственный драматический театр </a:t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«Старый Дом»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018"/>
            <a:ext cx="6499239" cy="673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1439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театра оригинальная репертуарная афиша, строящаяся на уникальном литературном материале. За последние годы в репертуаре «Старого дома» появились философские драмы, мелодрамы, трагикомедии, документальные драмы. Разнообразным стало жанровое и стилистическое воплощение комедийных спектаклей: лирическая комедия, комедия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дель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арте, комедия нравов и т.д.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2010 году театр "Старый дом" был занесен в "Золотую книгу культуры Новосибирской области".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Адрес: Новосибирск, ул. Большевистская, 4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СТАРЫЙ ДОМ</a:t>
            </a:r>
            <a:endParaRPr lang="ru-RU" b="1" dirty="0">
              <a:solidFill>
                <a:srgbClr val="FF000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340768"/>
            <a:ext cx="6304905" cy="467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Новосибирский театр-студия «Первый театр»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Театр-студия «Первый театр» вошел в театральную жизнь Новосибирска уже в текущем столетии, это совсем молодой театральный коллектив Новосибирска. Основной состав труппы – выпускники 2008-го года Новосибирского государственного театрального института.</a:t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 момента своего образования «Первый театр» доказал, что может ставить перед собой самые разнообразные творческие задачи и добиваться качественного результата. Основной метод работы коллектива – эксперимент. «Первый театр» выдвигает новые идеи, использует новые подходы к творчеству и новый уровень технологии создания спектаклей. </a:t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Концепция работы «Первого театра» – театр-дом. Здесь артисты всё делают сами. Они и монтировщики, и костюмеры, и гримеры, и реквизиторы. Это команда людей, которые все профессии, существующие в профессиональном театре, замыкают на себе. Поэтому своей отличительной чертой коллектив считает азарт и безумную энергию.</a:t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Адрес: Новосибирск, ул. Селезнева, 46</a:t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www.1-teatr.ru</a:t>
            </a:r>
            <a:endParaRPr lang="ru-RU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latovaLarisa\Documents\Документы\изо\искусство родного края 8 класс\большой театр\1tea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1" y="1484784"/>
            <a:ext cx="920262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FF"/>
                </a:solidFill>
                <a:latin typeface="Arial Narrow" pitchFamily="34" charset="0"/>
              </a:rPr>
              <a:t>Новосибирский академический молодёжный театр «Глобус»</a:t>
            </a:r>
            <a:r>
              <a:rPr lang="ru-RU" sz="3200" dirty="0" smtClean="0">
                <a:solidFill>
                  <a:srgbClr val="FF00FF"/>
                </a:solidFill>
                <a:latin typeface="Arial Narrow" pitchFamily="34" charset="0"/>
              </a:rPr>
              <a:t> </a:t>
            </a:r>
            <a:br>
              <a:rPr lang="ru-RU" sz="3200" dirty="0" smtClean="0">
                <a:solidFill>
                  <a:srgbClr val="FF00FF"/>
                </a:solidFill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/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</a:rPr>
              <a:t>— один из старейших театров </a:t>
            </a: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  <a:hlinkClick r:id="rId2" tooltip="Новосибирск"/>
              </a:rPr>
              <a:t>Новосибирска</a:t>
            </a: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</a:rPr>
              <a:t>, основан в 1930 году. </a:t>
            </a:r>
            <a:br>
              <a:rPr lang="ru-RU" sz="2000" b="1" dirty="0" smtClean="0">
                <a:solidFill>
                  <a:srgbClr val="002060"/>
                </a:solidFill>
                <a:latin typeface="Andale Mono" pitchFamily="49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</a:rPr>
              <a:t>Имеет широкий </a:t>
            </a:r>
            <a:r>
              <a:rPr lang="ru-RU" sz="2000" b="1" dirty="0" err="1" smtClean="0">
                <a:solidFill>
                  <a:srgbClr val="002060"/>
                </a:solidFill>
                <a:latin typeface="Andale Mono" pitchFamily="49" charset="0"/>
              </a:rPr>
              <a:t>разножанровый</a:t>
            </a: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</a:rPr>
              <a:t> репертуар, постановки различных режиссёрских школ. Располагается в здании, стилизованном под парусное судно, построенном в 1984 году, по адресу улица Каменская, д. 1. Строительство осуществляло Строительное управление № 23 Стройтреста № 30 </a:t>
            </a:r>
            <a:r>
              <a:rPr lang="ru-RU" sz="2000" b="1" dirty="0" err="1" smtClean="0">
                <a:solidFill>
                  <a:srgbClr val="002060"/>
                </a:solidFill>
                <a:latin typeface="Andale Mono" pitchFamily="49" charset="0"/>
              </a:rPr>
              <a:t>Главновосибирскстроя</a:t>
            </a: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</a:rPr>
              <a:t>. До этого занимал здание </a:t>
            </a: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  <a:hlinkClick r:id="rId3" tooltip="Дом Ленина (Новосибирск)"/>
              </a:rPr>
              <a:t>Дома Ленина</a:t>
            </a: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</a:rPr>
              <a:t> на </a:t>
            </a: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  <a:hlinkClick r:id="rId4" tooltip="Красный проспект"/>
              </a:rPr>
              <a:t>Красном проспекте</a:t>
            </a: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</a:rPr>
              <a:t>, где ныне находится </a:t>
            </a: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  <a:hlinkClick r:id="rId5" tooltip="Новосибирская государственная филармония"/>
              </a:rPr>
              <a:t>Новосибирская государственная филармония</a:t>
            </a:r>
            <a:r>
              <a:rPr lang="ru-RU" sz="2000" b="1" dirty="0" smtClean="0">
                <a:solidFill>
                  <a:srgbClr val="002060"/>
                </a:solidFill>
                <a:latin typeface="Andale Mono" pitchFamily="49" charset="0"/>
              </a:rPr>
              <a:t>. Датой основания и началом деятельности театра считается 4 апреля 1930 года. Пьесой Леонида Макарьева «Тимошкин рудник» открылся первый стационарный театр Новосибирска.</a:t>
            </a:r>
            <a:endParaRPr lang="ru-RU" sz="2000" b="1" dirty="0">
              <a:solidFill>
                <a:srgbClr val="002060"/>
              </a:solidFill>
              <a:latin typeface="Andale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Новосибирский городской драматический театр под руководством Сергея Афанасьева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НГДТ являет собой уникальный в нашем городе пример авторского театра, основателем и художественным руководителем которого на всем протяжении его существования является Сергей Афанасьев.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Создав вместе с актерами НГДТ программный режиссерский авторский театр, Сергей Афанасьев определяет творческую концепцию своего театра как поиск глубокой жизненной правды, выявленной в предельно театральной форме. За годы существования театра С. Афанасьев поставил более 60 спектаклей, организовал и провел 5 фестивалей.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Творческие успехи Новосибирского городского драматического театра отмечены как в России, так и за ее пределами. Спектакли театра являются лауреатами ряда региональных, российских и международных фестивалей. Высшая театральная премия Новосибирска «Парадиз» Новосибирского отделения союза театральных деятелей РФ в номинации «Лучший спектакль сезона» была вручена театру 11 раз, больше, чем любому другому театру.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Адрес: Новосибирск, Вокзальная магистраль, 19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www.ngdt.su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03224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ОПЕРНЫЙ ТЕАТР</a:t>
            </a:r>
            <a:endParaRPr lang="ru-RU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1435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Вначале речь шла о строительстве отдельного здания для оперного и драматического театров и будущей сибирской консерватории, но позже было принято решение строить большой культурный центр сибирского масштаба под названием Дом науки и культуры (</a:t>
            </a:r>
            <a:r>
              <a:rPr lang="ru-RU" dirty="0" err="1" smtClean="0">
                <a:solidFill>
                  <a:srgbClr val="002060"/>
                </a:solidFill>
              </a:rPr>
              <a:t>ДНиК</a:t>
            </a:r>
            <a:r>
              <a:rPr lang="ru-RU" dirty="0" smtClean="0">
                <a:solidFill>
                  <a:srgbClr val="002060"/>
                </a:solidFill>
              </a:rPr>
              <a:t>). По программе он должен был состоять из нескольких зданий, объединённых единством архитектурного замысла. В этот комплекс входили: театр вместимостью 2100 человек, он же место работы краевых съездов и конференций, </a:t>
            </a:r>
            <a:r>
              <a:rPr lang="ru-RU" dirty="0" err="1" smtClean="0">
                <a:solidFill>
                  <a:srgbClr val="002060"/>
                </a:solidFill>
              </a:rPr>
              <a:t>научно‑исследовательский</a:t>
            </a:r>
            <a:r>
              <a:rPr lang="ru-RU" dirty="0" smtClean="0">
                <a:solidFill>
                  <a:srgbClr val="002060"/>
                </a:solidFill>
              </a:rPr>
              <a:t> институт с лабораториями и </a:t>
            </a:r>
            <a:r>
              <a:rPr lang="ru-RU" dirty="0" err="1" smtClean="0">
                <a:solidFill>
                  <a:srgbClr val="002060"/>
                </a:solidFill>
              </a:rPr>
              <a:t>конференц‑залами</a:t>
            </a:r>
            <a:r>
              <a:rPr lang="ru-RU" dirty="0" smtClean="0">
                <a:solidFill>
                  <a:srgbClr val="002060"/>
                </a:solidFill>
              </a:rPr>
              <a:t>, краевой музей производительных сил Сибири с научными кабинетами, картинная галерея. Затем в программу добавились центральная библиотека на 400 тыс. томов, радиоцентр, радиостудия, </a:t>
            </a:r>
            <a:r>
              <a:rPr lang="ru-RU" dirty="0" err="1" smtClean="0">
                <a:solidFill>
                  <a:srgbClr val="002060"/>
                </a:solidFill>
              </a:rPr>
              <a:t>конференц‑зал</a:t>
            </a:r>
            <a:r>
              <a:rPr lang="ru-RU" dirty="0" smtClean="0">
                <a:solidFill>
                  <a:srgbClr val="002060"/>
                </a:solidFill>
              </a:rPr>
              <a:t> на 400 человек. Объём здания должен был достигать 150000 м</a:t>
            </a:r>
            <a:r>
              <a:rPr lang="ru-RU" baseline="30000" dirty="0" smtClean="0">
                <a:solidFill>
                  <a:srgbClr val="002060"/>
                </a:solidFill>
              </a:rPr>
              <a:t>3</a:t>
            </a:r>
            <a:r>
              <a:rPr lang="ru-RU" u="sng" baseline="30000" dirty="0" smtClean="0">
                <a:solidFill>
                  <a:srgbClr val="002060"/>
                </a:solidFill>
                <a:hlinkClick r:id="rId2"/>
              </a:rPr>
              <a:t>[5]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Проектирование поручили известному московскому архитектору </a:t>
            </a:r>
            <a:r>
              <a:rPr lang="ru-RU" u="sng" dirty="0" smtClean="0">
                <a:solidFill>
                  <a:srgbClr val="002060"/>
                </a:solidFill>
                <a:hlinkClick r:id="rId3" tooltip="Гринберг, Александр Зиновьевич"/>
              </a:rPr>
              <a:t>А. З. Гринбергу</a:t>
            </a:r>
            <a:r>
              <a:rPr lang="ru-RU" dirty="0" smtClean="0">
                <a:solidFill>
                  <a:srgbClr val="002060"/>
                </a:solidFill>
              </a:rPr>
              <a:t>, члену </a:t>
            </a:r>
            <a:r>
              <a:rPr lang="ru-RU" u="sng" dirty="0" smtClean="0">
                <a:solidFill>
                  <a:srgbClr val="002060"/>
                </a:solidFill>
                <a:hlinkClick r:id="rId4" tooltip="АСНОВА"/>
              </a:rPr>
              <a:t>АСНОВА</a:t>
            </a:r>
            <a:r>
              <a:rPr lang="ru-RU" dirty="0" smtClean="0">
                <a:solidFill>
                  <a:srgbClr val="002060"/>
                </a:solidFill>
              </a:rPr>
              <a:t>, он, в свою очередь, пригласил участвовать в проекте театрального архитектора </a:t>
            </a:r>
            <a:r>
              <a:rPr lang="ru-RU" u="sng" dirty="0" err="1" smtClean="0">
                <a:solidFill>
                  <a:srgbClr val="002060"/>
                </a:solidFill>
                <a:hlinkClick r:id="rId5" tooltip="Бардт, Траугот Яковлевич"/>
              </a:rPr>
              <a:t>Т</a:t>
            </a:r>
            <a:r>
              <a:rPr lang="ru-RU" dirty="0" err="1" smtClean="0">
                <a:solidFill>
                  <a:srgbClr val="002060"/>
                </a:solidFill>
                <a:hlinkClick r:id="rId5" tooltip="Бардт, Траугот Яковлевич"/>
              </a:rPr>
              <a:t>Официальное</a:t>
            </a:r>
            <a:r>
              <a:rPr lang="ru-RU" dirty="0" smtClean="0">
                <a:solidFill>
                  <a:srgbClr val="002060"/>
                </a:solidFill>
                <a:hlinkClick r:id="rId5" tooltip="Бардт, Траугот Яковлевич"/>
              </a:rPr>
              <a:t> открытие театра было запланировано на </a:t>
            </a:r>
            <a:r>
              <a:rPr lang="ru-RU" u="sng" dirty="0" smtClean="0">
                <a:solidFill>
                  <a:srgbClr val="002060"/>
                </a:solidFill>
                <a:hlinkClick r:id="rId5" tooltip="Бардт, Траугот Яковлевич"/>
              </a:rPr>
              <a:t>1 августа</a:t>
            </a:r>
            <a:r>
              <a:rPr lang="ru-RU" dirty="0" smtClean="0">
                <a:solidFill>
                  <a:srgbClr val="002060"/>
                </a:solidFill>
                <a:hlinkClick r:id="rId5" tooltip="Бардт, Траугот Яковлевич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hlinkClick r:id="rId5" tooltip="Бардт, Траугот Яковлевич"/>
              </a:rPr>
              <a:t>1941</a:t>
            </a:r>
            <a:r>
              <a:rPr lang="ru-RU" dirty="0" smtClean="0">
                <a:solidFill>
                  <a:srgbClr val="002060"/>
                </a:solidFill>
                <a:hlinkClick r:id="rId5" tooltip="Бардт, Траугот Яковлевич"/>
              </a:rPr>
              <a:t> г.</a:t>
            </a:r>
            <a:r>
              <a:rPr lang="ru-RU" u="sng" baseline="30000" dirty="0" smtClean="0">
                <a:solidFill>
                  <a:srgbClr val="002060"/>
                </a:solidFill>
                <a:hlinkClick r:id="rId5" tooltip="Бардт, Траугот Яковлевич"/>
              </a:rPr>
              <a:t>[13]</a:t>
            </a:r>
            <a:r>
              <a:rPr lang="ru-RU" u="sng" dirty="0" smtClean="0">
                <a:solidFill>
                  <a:srgbClr val="002060"/>
                </a:solidFill>
                <a:hlinkClick r:id="rId5" tooltip="Бардт, Траугот Яковлевич"/>
              </a:rPr>
              <a:t>. Я. </a:t>
            </a:r>
            <a:r>
              <a:rPr lang="ru-RU" u="sng" dirty="0" err="1" smtClean="0">
                <a:solidFill>
                  <a:srgbClr val="002060"/>
                </a:solidFill>
                <a:hlinkClick r:id="rId5" tooltip="Бардт, Траугот Яковлевич"/>
              </a:rPr>
              <a:t>Бардта</a:t>
            </a:r>
            <a:r>
              <a:rPr lang="ru-RU" dirty="0" smtClean="0">
                <a:solidFill>
                  <a:srgbClr val="002060"/>
                </a:solidFill>
              </a:rPr>
              <a:t> и главного художника </a:t>
            </a:r>
            <a:r>
              <a:rPr lang="ru-RU" u="sng" dirty="0" smtClean="0">
                <a:solidFill>
                  <a:srgbClr val="FFFF00"/>
                </a:solidFill>
                <a:hlinkClick r:id="rId6" tooltip="Большой театр"/>
              </a:rPr>
              <a:t>Большого театра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u="sng" dirty="0" smtClean="0">
                <a:solidFill>
                  <a:srgbClr val="FFFF00"/>
                </a:solidFill>
                <a:hlinkClick r:id="rId7" tooltip="Курилко, Михаил Иванович"/>
              </a:rPr>
              <a:t>М. И. </a:t>
            </a:r>
            <a:r>
              <a:rPr lang="ru-RU" u="sng" dirty="0" err="1" smtClean="0">
                <a:solidFill>
                  <a:srgbClr val="FFFF00"/>
                </a:solidFill>
                <a:hlinkClick r:id="rId7" tooltip="Курилко, Михаил Иванович"/>
              </a:rPr>
              <a:t>Курилко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571480"/>
            <a:ext cx="4186238" cy="578647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Здание театра — крупнейшее в России театральное здание. Оно расположено на главной площади Новосибирска. После реконструкции в 2005 году новосибирский театр — наиболее современно оборудованный в России.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Здание состоит из шести объемов: корпуса, в котором на первом этаже расположены кассовый зал и вестибюль, а на втором и третьем и концертный зал, цилиндрического объема зрительного зала (с кольцевыми фойе); сценического блока со сценой глубиной 30 м и колосниками высотой 29,5 м. К сцене примыкают боковые крылья, в которых размещаются кулуары сцены, административные помещения, репетиционные залы, костюмерные и декорационные цеха. К сценической коробке сзади примыкает полуцилиндр склада декораций. Главная конструкция здания — большой купол диаметром 60 м и высотой 35 м, уникальная конструкция, без контрфорсов, ферм или колонн, поддерживающая сама себя. Средняя толщина купола — 8 см, и его отношение толщины к радиусу меньше, чем у куриного яйца.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Большой зал вмещает 1774 зрителя.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Документы\изо\искусство родного края 8 класс\большой театр\уккккк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871065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808300" cy="58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9144000" cy="4214842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rgbClr val="FFC000"/>
                </a:solidFill>
                <a:latin typeface="Cambria" pitchFamily="18" charset="0"/>
                <a:hlinkClick r:id="rId2"/>
              </a:rPr>
              <a:t>https://ru.wikipedia.org/wiki/%D0%93%D0%BB%D0%BE%D0%B1%D1%83%D1%81_%28%D1%82%D0%B5%D0%B0%D1%82%D1%80_%D0%B2_%D0%9D%D0%BE%D0%B2%D0%BE%D1%81%D0%B8%D0%B1%D0%B8%D1%80%D1%81%D0%BA%D0%B5%29#.D0.98.D1.81.D1.82.D0.BE.D1.80.D0.B8.D1.8F</a:t>
            </a:r>
            <a:r>
              <a:rPr lang="ru-RU" sz="1800" dirty="0" smtClean="0">
                <a:solidFill>
                  <a:srgbClr val="FFFF00"/>
                </a:solidFill>
                <a:latin typeface="Cambria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Вот уже 30 лет в театре хранится символический ключ от здания, исполненный в форме парусника, а под зданием театра — капсула с посланием будущим поколениям. И капсула и ключ были посвящены открытию нового здания театра. Первый кирпич в его основание был заложен в 1965 году, а в 1970 году начали строить нулевой цикл. Автором проекта стал А. </a:t>
            </a:r>
            <a:r>
              <a:rPr lang="ru-RU" sz="1800" dirty="0" err="1" smtClean="0">
                <a:solidFill>
                  <a:srgbClr val="002060"/>
                </a:solidFill>
                <a:latin typeface="Cambria" pitchFamily="18" charset="0"/>
              </a:rPr>
              <a:t>Сабиров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, заслуженный архитектор РФ. Самый долгожданный день для театра наступил 30 октября 1984 года. Именно тогда была заложена капсула, а Нине Ивановне </a:t>
            </a:r>
            <a:r>
              <a:rPr lang="ru-RU" sz="1800" dirty="0" err="1" smtClean="0">
                <a:solidFill>
                  <a:srgbClr val="002060"/>
                </a:solidFill>
                <a:latin typeface="Cambria" pitchFamily="18" charset="0"/>
              </a:rPr>
              <a:t>Никульковой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 бывшей в те времена директором театра — был вручен символический ключ от театра.</a:t>
            </a:r>
            <a:b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Всего в здании театра 12 этажей и 2 подвала. В помещениях театра расположились службы театра, обувной и пошивочный цеха, типография, склады реквизита и костюмов, аппаратные, механизмы управления сценой, коммуникации, </a:t>
            </a:r>
            <a:r>
              <a:rPr lang="ru-RU" sz="1800" dirty="0" err="1" smtClean="0">
                <a:solidFill>
                  <a:srgbClr val="002060"/>
                </a:solidFill>
                <a:latin typeface="Cambria" pitchFamily="18" charset="0"/>
              </a:rPr>
              <a:t>гримерки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, выставочные галереи, буфеты, гардеробы и, конечно, 2 зрительных зала. Перед премьерой спектакля «Бульвар Преступлений» для установления комфортной для зрителя скорости вращения кольца и круга были приглашены 200 курсантов и врач. Булыжник, которым разбивают стекло в спектакле «Двойное непостоянство» весит 1 кг. Дольше всего на сцене театра играется спектакль «Игроки» (с 27 января 2001 года). Рекордсмен по количеству показов — мюзикл «НЭП», он был показан 174 раза. На третьем этаже театра в специальном кабинете с 1993? года находится "аппаратная" цветомузыкального фонтана ,находящегося на площади перед театром.</a:t>
            </a:r>
            <a:b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КРАСНЫЙ ФАКЕЛ</a:t>
            </a:r>
            <a:endParaRPr lang="ru-RU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56048"/>
            <a:ext cx="9143999" cy="61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ФОЙЕ</a:t>
            </a:r>
            <a:endParaRPr lang="ru-RU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4171"/>
            <a:ext cx="9144000" cy="4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СЦЕНА</a:t>
            </a:r>
            <a:endParaRPr lang="ru-RU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1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ЗРИТЕЛЬНЫЙ ЗАЛ</a:t>
            </a:r>
            <a:endParaRPr lang="ru-RU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3041"/>
            <a:ext cx="9144000" cy="55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Новосибирский государственный академический театр «Красный факел»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создан в 1920 году в Одессе группой молодых актеров во главе с режиссером В. К. Татищевым. В Новосибирске работает с 1932 года.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в репертуаре «Красного факела» – лучшие образцы как классической, так и остро экспериментальной мировой драматургии. Почти ежегодно театр представляет уникальные проекты или всероссийские премьеры пьес.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составе труппы 43 актера, среди них — народная артистка СССР Анна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Покидченко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народная артистка России Галина Алехина и 14 заслуженных артистов России.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 Новосибирск, ул. Ленина, 19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279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ТЕАТРЫ СИБИРИ</vt:lpstr>
      <vt:lpstr>Новосибирский академический молодёжный театр «Глобус»   — один из старейших театров Новосибирска, основан в 1930 году.  Имеет широкий разножанровый репертуар, постановки различных режиссёрских школ. Располагается в здании, стилизованном под парусное судно, построенном в 1984 году, по адресу улица Каменская, д. 1. Строительство осуществляло Строительное управление № 23 Стройтреста № 30 Главновосибирскстроя. До этого занимал здание Дома Ленина на Красном проспекте, где ныне находится Новосибирская государственная филармония. Датой основания и началом деятельности театра считается 4 апреля 1930 года. Пьесой Леонида Макарьева «Тимошкин рудник» открылся первый стационарный театр Новосибирска.</vt:lpstr>
      <vt:lpstr>Презентация PowerPoint</vt:lpstr>
      <vt:lpstr>https://ru.wikipedia.org/wiki/%D0%93%D0%BB%D0%BE%D0%B1%D1%83%D1%81_%28%D1%82%D0%B5%D0%B0%D1%82%D1%80_%D0%B2_%D0%9D%D0%BE%D0%B2%D0%BE%D1%81%D0%B8%D0%B1%D0%B8%D1%80%D1%81%D0%BA%D0%B5%29#.D0.98.D1.81.D1.82.D0.BE.D1.80.D0.B8.D1.8F Вот уже 30 лет в театре хранится символический ключ от здания, исполненный в форме парусника, а под зданием театра — капсула с посланием будущим поколениям. И капсула и ключ были посвящены открытию нового здания театра. Первый кирпич в его основание был заложен в 1965 году, а в 1970 году начали строить нулевой цикл. Автором проекта стал А. Сабиров, заслуженный архитектор РФ. Самый долгожданный день для театра наступил 30 октября 1984 года. Именно тогда была заложена капсула, а Нине Ивановне Никульковой бывшей в те времена директором театра — был вручен символический ключ от театра. Всего в здании театра 12 этажей и 2 подвала. В помещениях театра расположились службы театра, обувной и пошивочный цеха, типография, склады реквизита и костюмов, аппаратные, механизмы управления сценой, коммуникации, гримерки, выставочные галереи, буфеты, гардеробы и, конечно, 2 зрительных зала. Перед премьерой спектакля «Бульвар Преступлений» для установления комфортной для зрителя скорости вращения кольца и круга были приглашены 200 курсантов и врач. Булыжник, которым разбивают стекло в спектакле «Двойное непостоянство» весит 1 кг. Дольше всего на сцене театра играется спектакль «Игроки» (с 27 января 2001 года). Рекордсмен по количеству показов — мюзикл «НЭП», он был показан 174 раза. На третьем этаже театра в специальном кабинете с 1993? года находится "аппаратная" цветомузыкального фонтана ,находящегося на площади перед театром.    </vt:lpstr>
      <vt:lpstr>КРАСНЫЙ ФАКЕЛ</vt:lpstr>
      <vt:lpstr>ФОЙЕ</vt:lpstr>
      <vt:lpstr>СЦЕНА</vt:lpstr>
      <vt:lpstr>ЗРИТЕЛЬНЫЙ ЗАЛ</vt:lpstr>
      <vt:lpstr>Новосибирский государственный академический театр «Красный факел»  Театр создан в 1920 году в Одессе группой молодых актеров во главе с режиссером В. К. Татищевым. В Новосибирске работает с 1932 года. Сегодня в репертуаре «Красного факела» – лучшие образцы как классической, так и остро экспериментальной мировой драматургии. Почти ежегодно театр представляет уникальные проекты или всероссийские премьеры пьес. В составе труппы 43 актера, среди них — народная артистка СССР Анна Покидченко, народная артистка России Галина Алехина и 14 заслуженных артистов России. Адрес: Новосибирск, ул. Ленина, 19 </vt:lpstr>
      <vt:lpstr>Новосибирский областной театр кукол</vt:lpstr>
      <vt:lpstr>Новосибирский областной театр кукол</vt:lpstr>
      <vt:lpstr>Презентация PowerPoint</vt:lpstr>
      <vt:lpstr>Презентация PowerPoint</vt:lpstr>
      <vt:lpstr>Новосибирский государственный драматический театр  «Старый Дом»</vt:lpstr>
      <vt:lpstr>Презентация PowerPoint</vt:lpstr>
      <vt:lpstr>Презентация PowerPoint</vt:lpstr>
      <vt:lpstr>СТАРЫЙ ДОМ</vt:lpstr>
      <vt:lpstr>Новосибирский театр-студия «Первый театр»</vt:lpstr>
      <vt:lpstr>Презентация PowerPoint</vt:lpstr>
      <vt:lpstr>Новосибирский городской драматический театр под руководством Сергея Афанасьева</vt:lpstr>
      <vt:lpstr>Презентация PowerPoint</vt:lpstr>
      <vt:lpstr>ОПЕРНЫЙ ТЕАТР</vt:lpstr>
      <vt:lpstr>Здание театра — крупнейшее в России театральное здание. Оно расположено на главной площади Новосибирска. После реконструкции в 2005 году новосибирский театр — наиболее современно оборудованный в России. Здание состоит из шести объемов: корпуса, в котором на первом этаже расположены кассовый зал и вестибюль, а на втором и третьем и концертный зал, цилиндрического объема зрительного зала (с кольцевыми фойе); сценического блока со сценой глубиной 30 м и колосниками высотой 29,5 м. К сцене примыкают боковые крылья, в которых размещаются кулуары сцены, административные помещения, репетиционные залы, костюмерные и декорационные цеха. К сценической коробке сзади примыкает полуцилиндр склада декораций. Главная конструкция здания — большой купол диаметром 60 м и высотой 35 м, уникальная конструкция, без контрфорсов, ферм или колонн, поддерживающая сама себя. Средняя толщина купола — 8 см, и его отношение толщины к радиусу меньше, чем у куриного яйца. Большой зал вмещает 1774 зрителя.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FilatovaLarisa</cp:lastModifiedBy>
  <cp:revision>23</cp:revision>
  <dcterms:modified xsi:type="dcterms:W3CDTF">2019-02-11T09:17:55Z</dcterms:modified>
</cp:coreProperties>
</file>