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5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4344AAD-B292-400C-9047-CEBB5704F842}">
          <p14:sldIdLst>
            <p14:sldId id="256"/>
            <p14:sldId id="257"/>
            <p14:sldId id="258"/>
            <p14:sldId id="259"/>
            <p14:sldId id="260"/>
            <p14:sldId id="262"/>
            <p14:sldId id="261"/>
            <p14:sldId id="263"/>
            <p14:sldId id="264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168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34724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275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8790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414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3/30/2016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99487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3/30/2016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00367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617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DA879A6-0FD0-4734-A311-86BFCA472E6E}" type="datetimeFigureOut">
              <a:rPr lang="en-US" smtClean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070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799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978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613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3/30/2016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039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3/30/2016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32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3/30/2016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672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538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196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9585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  <p:sldLayoutId id="2147483762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flipV="1">
            <a:off x="5903306" y="-1287887"/>
            <a:ext cx="2107353" cy="708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3582" y="-764637"/>
            <a:ext cx="8474299" cy="247274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Выдающиеся скульптуры </a:t>
            </a:r>
            <a:br>
              <a:rPr lang="ru-RU" dirty="0" smtClean="0"/>
            </a:br>
            <a:r>
              <a:rPr lang="ru-RU" dirty="0" smtClean="0"/>
              <a:t>Древней Эллады.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24132" y="5296529"/>
            <a:ext cx="9083749" cy="1332779"/>
          </a:xfrm>
        </p:spPr>
        <p:txBody>
          <a:bodyPr/>
          <a:lstStyle/>
          <a:p>
            <a:pPr algn="ctr"/>
            <a:r>
              <a:rPr lang="ru-RU" dirty="0" smtClean="0"/>
              <a:t>           Основные периоды развития и выдающиеся представители.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13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 </a:t>
            </a:r>
            <a:r>
              <a:rPr lang="ru-RU" i="1" u="sng" dirty="0"/>
              <a:t>Эллинистическая Греция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57590"/>
            <a:ext cx="12054625" cy="480381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Эллинизм</a:t>
            </a:r>
            <a:r>
              <a:rPr lang="ru-RU" dirty="0"/>
              <a:t> — период в истории Средиземноморья, в первую очередь восточного, длившийся со времени смерти Александра Македонского (323 до н. </a:t>
            </a:r>
            <a:r>
              <a:rPr lang="ru-RU" dirty="0" smtClean="0"/>
              <a:t>э.) </a:t>
            </a:r>
            <a:r>
              <a:rPr lang="ru-RU" dirty="0"/>
              <a:t>до окончательного установления римского господства на этих территориях, которое датируется обычно падением птолемеевского Египта (30 до н. э</a:t>
            </a:r>
            <a:r>
              <a:rPr lang="ru-RU" dirty="0" smtClean="0"/>
              <a:t>.). </a:t>
            </a:r>
            <a:r>
              <a:rPr lang="ru-RU" dirty="0"/>
              <a:t>Термин первоначально обозначал правильное употребление греческого языка, особенно негреками, но после опубликования работы Иоганна Густава Дройзена «История эллинизма» (</a:t>
            </a:r>
            <a:r>
              <a:rPr lang="ru-RU" dirty="0" smtClean="0"/>
              <a:t>1836—1843</a:t>
            </a:r>
            <a:r>
              <a:rPr lang="ru-RU" dirty="0"/>
              <a:t> </a:t>
            </a:r>
            <a:r>
              <a:rPr lang="ru-RU" dirty="0" smtClean="0"/>
              <a:t>гг</a:t>
            </a:r>
            <a:r>
              <a:rPr lang="ru-RU" dirty="0"/>
              <a:t>.) понятие вошло в историческую </a:t>
            </a:r>
            <a:r>
              <a:rPr lang="ru-RU" dirty="0" smtClean="0"/>
              <a:t>науку.</a:t>
            </a:r>
            <a:endParaRPr lang="ru-RU" dirty="0"/>
          </a:p>
          <a:p>
            <a:r>
              <a:rPr lang="ru-RU" dirty="0"/>
              <a:t>Особенностью эллинистического периода явилось широкое распространение греческого языка и культуры на территориях, вошедших в состав государств диадохов, которые образовались после смерти Александра Македонского на завоёванных им территориях, и взаимопроникновение греческой и восточных — в первую </a:t>
            </a:r>
            <a:r>
              <a:rPr lang="ru-RU" dirty="0" smtClean="0"/>
              <a:t>очередь персидской</a:t>
            </a:r>
            <a:r>
              <a:rPr lang="ru-RU" dirty="0"/>
              <a:t> </a:t>
            </a:r>
            <a:r>
              <a:rPr lang="ru-RU" dirty="0" smtClean="0"/>
              <a:t>— </a:t>
            </a:r>
            <a:r>
              <a:rPr lang="ru-RU" dirty="0"/>
              <a:t>культур, а также возникновение классического рабства.</a:t>
            </a:r>
          </a:p>
          <a:p>
            <a:r>
              <a:rPr lang="ru-RU" dirty="0"/>
              <a:t>Начало эллинистической эпохи характеризуется переходом от полисной политической организации к наследственным эллинистическим монархиям, смещением центров культурной и экономической активности из Греции в Малую Азию и Египет.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660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Скульптуры эллинизма </a:t>
            </a:r>
            <a:r>
              <a:rPr lang="en-US" dirty="0" smtClean="0"/>
              <a:t>: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652" y="1"/>
            <a:ext cx="2579086" cy="5190186"/>
          </a:xfrm>
        </p:spPr>
      </p:pic>
      <p:sp>
        <p:nvSpPr>
          <p:cNvPr id="5" name="TextBox 4"/>
          <p:cNvSpPr txBox="1"/>
          <p:nvPr/>
        </p:nvSpPr>
        <p:spPr>
          <a:xfrm>
            <a:off x="6944039" y="5322709"/>
            <a:ext cx="1276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Афродиты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04" y="0"/>
            <a:ext cx="3634257" cy="57993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37711" y="5915765"/>
            <a:ext cx="2307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Венерой Мелосской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361" y="0"/>
            <a:ext cx="5215943" cy="584905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74356" y="5943414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Лаокоон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304" y="1032176"/>
            <a:ext cx="2867696" cy="358462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906797" y="4711078"/>
            <a:ext cx="1702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камея Гонзага</a:t>
            </a:r>
          </a:p>
        </p:txBody>
      </p:sp>
    </p:spTree>
    <p:extLst>
      <p:ext uri="{BB962C8B-B14F-4D97-AF65-F5344CB8AC3E}">
        <p14:creationId xmlns:p14="http://schemas.microsoft.com/office/powerpoint/2010/main" val="354886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-605307"/>
            <a:ext cx="6171238" cy="4971246"/>
          </a:xfrm>
        </p:spPr>
        <p:txBody>
          <a:bodyPr/>
          <a:lstStyle/>
          <a:p>
            <a:r>
              <a:rPr lang="ru-RU" dirty="0"/>
              <a:t> Наиболее ранние из дошедших до нашего времени произведений это </a:t>
            </a:r>
            <a:r>
              <a:rPr lang="ru-RU" dirty="0" smtClean="0"/>
              <a:t>куросы и </a:t>
            </a:r>
            <a:r>
              <a:rPr lang="ru-RU" dirty="0"/>
              <a:t>коры, созданные в эпоху архаики.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238" y="1107583"/>
            <a:ext cx="2954585" cy="476518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415" y="1107584"/>
            <a:ext cx="2954585" cy="47651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71238" y="6027312"/>
            <a:ext cx="2954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«Аполлон Тенейский»</a:t>
            </a:r>
            <a:r>
              <a:rPr lang="ru-RU" dirty="0"/>
              <a:t>, ок. 560—550 до н.э,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556124" y="5934979"/>
            <a:ext cx="26358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Кора с Афинского </a:t>
            </a:r>
            <a:r>
              <a:rPr lang="ru-RU" dirty="0" smtClean="0"/>
              <a:t>Акрополя. </a:t>
            </a:r>
            <a:r>
              <a:rPr lang="ru-RU" dirty="0"/>
              <a:t>Ок. 510 года до н. э.</a:t>
            </a:r>
          </a:p>
        </p:txBody>
      </p:sp>
    </p:spTree>
    <p:extLst>
      <p:ext uri="{BB962C8B-B14F-4D97-AF65-F5344CB8AC3E}">
        <p14:creationId xmlns:p14="http://schemas.microsoft.com/office/powerpoint/2010/main" val="230844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3873" y="727471"/>
            <a:ext cx="4162135" cy="869510"/>
          </a:xfrm>
        </p:spPr>
        <p:txBody>
          <a:bodyPr/>
          <a:lstStyle/>
          <a:p>
            <a:r>
              <a:rPr lang="ru-RU" dirty="0" smtClean="0"/>
              <a:t>Кора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1963384"/>
            <a:ext cx="3788648" cy="4205595"/>
          </a:xfrm>
        </p:spPr>
        <p:txBody>
          <a:bodyPr/>
          <a:lstStyle/>
          <a:p>
            <a:r>
              <a:rPr lang="ru-RU" b="1" dirty="0" smtClean="0"/>
              <a:t>Кора</a:t>
            </a:r>
            <a:r>
              <a:rPr lang="ru-RU" dirty="0"/>
              <a:t> (др.-греч. κόρη — «девушка», мн. ч. κόραι) — наименование типа древнегреческой скульптуры периода архаики, женский эквивалент куроса (ок. 660 г. </a:t>
            </a:r>
            <a:r>
              <a:rPr lang="ru-RU" dirty="0" smtClean="0"/>
              <a:t>до </a:t>
            </a:r>
            <a:r>
              <a:rPr lang="ru-RU" dirty="0"/>
              <a:t>н.э. — </a:t>
            </a:r>
            <a:r>
              <a:rPr lang="ru-RU" dirty="0" smtClean="0"/>
              <a:t>ок.</a:t>
            </a:r>
            <a:r>
              <a:rPr lang="ru-RU" dirty="0"/>
              <a:t> 480 г. до н.э.).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661" y="607296"/>
            <a:ext cx="2354575" cy="464927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4307" y="607296"/>
            <a:ext cx="3214755" cy="436394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642511" y="5486398"/>
            <a:ext cx="2531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«Кора </a:t>
            </a:r>
            <a:r>
              <a:rPr lang="ru-RU" i="1" dirty="0"/>
              <a:t>в пеплосе»</a:t>
            </a:r>
            <a:r>
              <a:rPr lang="ru-RU" dirty="0"/>
              <a:t> в цвете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62531" y="5061397"/>
            <a:ext cx="28983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Хиосская кора»</a:t>
            </a:r>
            <a:r>
              <a:rPr lang="ru-RU" dirty="0"/>
              <a:t>, скульптор Архермос, ок. 520-510 до н.э., Музей Афинского Акрополя</a:t>
            </a:r>
          </a:p>
        </p:txBody>
      </p:sp>
    </p:spTree>
    <p:extLst>
      <p:ext uri="{BB962C8B-B14F-4D97-AF65-F5344CB8AC3E}">
        <p14:creationId xmlns:p14="http://schemas.microsoft.com/office/powerpoint/2010/main" val="39581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0315" y="753228"/>
            <a:ext cx="8413867" cy="1080938"/>
          </a:xfrm>
        </p:spPr>
        <p:txBody>
          <a:bodyPr>
            <a:normAutofit/>
          </a:bodyPr>
          <a:lstStyle/>
          <a:p>
            <a:r>
              <a:rPr lang="ru-RU" dirty="0" smtClean="0"/>
              <a:t>Куроса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Курос (др.-греч. κοῦρος) — тип статуи юноши-атлета, обычно обнажённого, характерный образец древнегреческой </a:t>
            </a:r>
            <a:r>
              <a:rPr lang="ru-RU" dirty="0" smtClean="0"/>
              <a:t>пластики</a:t>
            </a:r>
            <a:r>
              <a:rPr lang="ru-RU" dirty="0" smtClean="0"/>
              <a:t>.</a:t>
            </a:r>
            <a:r>
              <a:rPr lang="ru-RU" dirty="0" smtClean="0"/>
              <a:t> (</a:t>
            </a:r>
            <a:r>
              <a:rPr lang="ru-RU" dirty="0" smtClean="0"/>
              <a:t>ок. 650 г. до н.э. — 500 г. до н. э.).</a:t>
            </a:r>
          </a:p>
          <a:p>
            <a:r>
              <a:rPr lang="ru-RU" dirty="0" smtClean="0"/>
              <a:t>Куросы ставились в святилищах и на гробницах; они имели преимущественно мемориальное значение, но могли быть и культовыми образами.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83" y="259825"/>
            <a:ext cx="4015086" cy="546708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4500" y="50544"/>
            <a:ext cx="2360159" cy="58856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50013" y="5816377"/>
            <a:ext cx="3412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«Клеобис и Битон»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709893" y="6075239"/>
            <a:ext cx="2356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Мюнхенский </a:t>
            </a:r>
            <a:r>
              <a:rPr lang="ru-RU" i="1" dirty="0" err="1"/>
              <a:t>курос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815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Канон Поликлета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00011"/>
            <a:ext cx="9120502" cy="506828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Поликлет </a:t>
            </a:r>
            <a:r>
              <a:rPr lang="ru-RU" dirty="0"/>
              <a:t>любил изображать атлетов в состоянии покоя, специализировался на изображении спортсменов, </a:t>
            </a:r>
            <a:r>
              <a:rPr lang="ru-RU" dirty="0" smtClean="0"/>
              <a:t>олимпийских</a:t>
            </a:r>
            <a:r>
              <a:rPr lang="ru-RU" dirty="0"/>
              <a:t> </a:t>
            </a:r>
            <a:r>
              <a:rPr lang="ru-RU" dirty="0" smtClean="0"/>
              <a:t>победителей</a:t>
            </a:r>
            <a:r>
              <a:rPr lang="ru-RU" dirty="0"/>
              <a:t>.</a:t>
            </a:r>
            <a:endParaRPr lang="ru-RU" dirty="0" smtClean="0"/>
          </a:p>
          <a:p>
            <a:r>
              <a:rPr lang="ru-RU" dirty="0" smtClean="0"/>
              <a:t>Самое знаменитое произведение Поликлета — «Дорифор» (Копьеносец) (450—440 до н. э.). Считалось, что фигура создана на основе положений пифагореизма, поэтому в древности статую Дорифора часто называли «каноном Поликлета», тем более что «Каноном» назывался его несохранившийся трактат по эстетике. Здесь в основе ритмической композиции лежит принцип перекрестной неравномерности движения тела (правая сторона, то есть опорная нога и опущенная вдоль тела рука, статичны и напряжены, левая, то есть оставшаяся сзади нога и рука с копьем, расслаблены, но в движении). Формы этой статуи повторяются в большинстве произведений скульптора и его школы.</a:t>
            </a:r>
          </a:p>
          <a:p>
            <a:endParaRPr lang="ru-RU" dirty="0"/>
          </a:p>
        </p:txBody>
      </p:sp>
      <p:pic>
        <p:nvPicPr>
          <p:cNvPr id="7" name="Объект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3544" y="0"/>
            <a:ext cx="3318456" cy="60150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817191" y="6207016"/>
            <a:ext cx="1431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«</a:t>
            </a:r>
            <a:r>
              <a:rPr lang="ru-RU" u="sng" dirty="0"/>
              <a:t>Дорифор</a:t>
            </a:r>
            <a:r>
              <a:rPr lang="ru-RU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60897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Каноны Мирона 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b="1" dirty="0"/>
              <a:t>Ми́рон</a:t>
            </a:r>
            <a:r>
              <a:rPr lang="ru-RU" dirty="0"/>
              <a:t> </a:t>
            </a:r>
            <a:r>
              <a:rPr lang="ru-RU" dirty="0" smtClean="0"/>
              <a:t>—</a:t>
            </a:r>
            <a:r>
              <a:rPr lang="ru-RU" dirty="0"/>
              <a:t> греческий скульптор середины V в. до н. э. из Елевфер, на границе Аттики и Беотии. Скульптор эпохи, предшествовавшей непосредственно высшему расцвету греческого искусства (конец VI — начало V в.). Древние характеризуют его как величайшего реалиста и знатока анатомии, не умевшего, однако, придавать лицам жизнь и выражение. Он изображал богов, героев и животных, причём с особенной любовью воспроизводил трудные, скоропреходящие позы. Наиболее знаменитое его произведение «Дискобол», атлет, намеревающийся пустить диск, — статуя, дошедшая до нашего времени в нескольких копиях, из которых лучшая сделана из мрамора и находится во дворце Массими </a:t>
            </a:r>
            <a:r>
              <a:rPr lang="ru-RU" dirty="0" smtClean="0"/>
              <a:t>в</a:t>
            </a:r>
            <a:r>
              <a:rPr lang="ru-RU" dirty="0"/>
              <a:t> Риме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720" y="753228"/>
            <a:ext cx="4522273" cy="452227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22635" y="5275501"/>
            <a:ext cx="436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«Дискобол» Мирона в Ботаническом саду Копенгагена(копия)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105" y="601900"/>
            <a:ext cx="3272590" cy="49326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470363" y="5534525"/>
            <a:ext cx="3609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Римская мраморная копия древнегреческой статуи Мирона, около 120—140 года, дворец Массимо в Риме</a:t>
            </a:r>
          </a:p>
        </p:txBody>
      </p:sp>
    </p:spTree>
    <p:extLst>
      <p:ext uri="{BB962C8B-B14F-4D97-AF65-F5344CB8AC3E}">
        <p14:creationId xmlns:p14="http://schemas.microsoft.com/office/powerpoint/2010/main" val="402030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750719"/>
          </a:xfrm>
        </p:spPr>
        <p:txBody>
          <a:bodyPr>
            <a:normAutofit/>
          </a:bodyPr>
          <a:lstStyle/>
          <a:p>
            <a:r>
              <a:rPr lang="ru-RU" dirty="0" smtClean="0"/>
              <a:t>Творения Праксителя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83676"/>
            <a:ext cx="8654603" cy="48743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 Пракси́тель</a:t>
            </a:r>
            <a:r>
              <a:rPr lang="ru-RU" dirty="0"/>
              <a:t> (др.-греч. Πραξιτέλης) — древнегреческий скульптор IV века до н. э. Предполагаемый автор знаменитых композиций «Гермес с младенцем Дионисом» и «Аполлон, убивающий ящерицу». Большинство работ Праксителя известно по римским копиям или по описаниям античных авторов. Скульптуры Праксителя раскрашивал </a:t>
            </a:r>
            <a:r>
              <a:rPr lang="ru-RU" dirty="0" smtClean="0"/>
              <a:t>афинский</a:t>
            </a:r>
            <a:r>
              <a:rPr lang="ru-RU" dirty="0"/>
              <a:t> </a:t>
            </a:r>
            <a:r>
              <a:rPr lang="ru-RU" dirty="0" smtClean="0"/>
              <a:t>художник </a:t>
            </a:r>
            <a:r>
              <a:rPr lang="ru-RU" dirty="0"/>
              <a:t>Никий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Ни </a:t>
            </a:r>
            <a:r>
              <a:rPr lang="ru-RU" dirty="0"/>
              <a:t>одному скульптору не удавалось достичь большего совершенства в передаче как грации тела, так и тонкой гармонии духа, чем Праксителю. Созданная им статуя Афродиты </a:t>
            </a:r>
            <a:r>
              <a:rPr lang="ru-RU" dirty="0" smtClean="0"/>
              <a:t>Книдской</a:t>
            </a:r>
            <a:r>
              <a:rPr lang="ru-RU" dirty="0"/>
              <a:t> </a:t>
            </a:r>
            <a:r>
              <a:rPr lang="ru-RU" dirty="0" smtClean="0"/>
              <a:t>считалась </a:t>
            </a:r>
            <a:r>
              <a:rPr lang="ru-RU" dirty="0"/>
              <a:t>в древности не только его лучшим творением, но и лучшей статуей всех </a:t>
            </a:r>
            <a:r>
              <a:rPr lang="ru-RU" dirty="0" smtClean="0"/>
              <a:t>времён.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5288" y="488263"/>
            <a:ext cx="3046153" cy="516268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259909" y="5731243"/>
            <a:ext cx="2340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/>
              <a:t>Афродита Книдская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448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Скульптуры Скопоса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233842"/>
            <a:ext cx="10987938" cy="4373020"/>
          </a:xfrm>
        </p:spPr>
        <p:txBody>
          <a:bodyPr>
            <a:normAutofit/>
          </a:bodyPr>
          <a:lstStyle/>
          <a:p>
            <a:r>
              <a:rPr lang="ru-RU" b="1" dirty="0"/>
              <a:t>Скопас</a:t>
            </a:r>
            <a:r>
              <a:rPr lang="ru-RU" dirty="0"/>
              <a:t> (греч. Σκόπας, </a:t>
            </a:r>
            <a:r>
              <a:rPr lang="ru-RU" i="1" dirty="0"/>
              <a:t>Skopas</a:t>
            </a:r>
            <a:r>
              <a:rPr lang="ru-RU" dirty="0"/>
              <a:t>; ок. 395 до н. э., Парос — 350 до н. э.) — древнегреческий скульптор и архитектор эпохи поздней классики, представительновоаттической школы. Один из первых мастеров греческой классики, отдавший предпочтение мрамору, практически отказавшись от применения бронзы, излюбленного материала предшествующих мастеров, в частности Мирона и Поликлета.</a:t>
            </a:r>
          </a:p>
          <a:p>
            <a:r>
              <a:rPr lang="ru-RU" dirty="0"/>
              <a:t>Скопас родился на острове Парос около 395 года до н. э. Работал в таких греческих и малоазийских городах, как Тегея, Галикарнас и др. Сотрудничал </a:t>
            </a:r>
            <a:r>
              <a:rPr lang="ru-RU" dirty="0" smtClean="0"/>
              <a:t>с Праксителем</a:t>
            </a:r>
            <a:r>
              <a:rPr lang="ru-RU" baseline="30000" dirty="0" smtClean="0"/>
              <a:t>[</a:t>
            </a:r>
            <a:r>
              <a:rPr lang="ru-RU" i="1" baseline="30000" dirty="0" smtClean="0"/>
              <a:t>источник</a:t>
            </a:r>
            <a:r>
              <a:rPr lang="ru-RU" i="1" baseline="30000" dirty="0"/>
              <a:t> не указан 1116 дней</a:t>
            </a:r>
            <a:r>
              <a:rPr lang="ru-RU" baseline="30000" dirty="0"/>
              <a:t>]</a:t>
            </a:r>
            <a:r>
              <a:rPr lang="ru-RU" dirty="0"/>
              <a:t>. Участвовал в сооружении храма Афины </a:t>
            </a:r>
            <a:r>
              <a:rPr lang="ru-RU" dirty="0" smtClean="0"/>
              <a:t>Алеи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/>
              <a:t>Тегее (350—340 до н. э.) и мавзолея в Галикарнасе (середина IV в. до н. э.), выступая и как архитектор, и как ваятель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115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350020" y="1422929"/>
            <a:ext cx="10841979" cy="4316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45" y="888642"/>
            <a:ext cx="4985860" cy="3315597"/>
          </a:xfrm>
        </p:spPr>
      </p:pic>
      <p:sp>
        <p:nvSpPr>
          <p:cNvPr id="5" name="TextBox 4"/>
          <p:cNvSpPr txBox="1"/>
          <p:nvPr/>
        </p:nvSpPr>
        <p:spPr>
          <a:xfrm>
            <a:off x="1607066" y="4272035"/>
            <a:ext cx="4211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Скопас. Битва греков с амазонками. Фрагмент фриза Галикарнасского Мавзолея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659" y="312524"/>
            <a:ext cx="2438576" cy="47542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786762" y="5138123"/>
            <a:ext cx="98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Менада</a:t>
            </a:r>
          </a:p>
        </p:txBody>
      </p:sp>
    </p:spTree>
    <p:extLst>
      <p:ext uri="{BB962C8B-B14F-4D97-AF65-F5344CB8AC3E}">
        <p14:creationId xmlns:p14="http://schemas.microsoft.com/office/powerpoint/2010/main" val="18266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205</TotalTime>
  <Words>129</Words>
  <Application>Microsoft Office PowerPoint</Application>
  <PresentationFormat>Широкоэкранный</PresentationFormat>
  <Paragraphs>40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Берлин</vt:lpstr>
      <vt:lpstr>Выдающиеся скульптуры  Древней Эллады.</vt:lpstr>
      <vt:lpstr> Наиболее ранние из дошедших до нашего времени произведений это куросы и коры, созданные в эпоху архаики.</vt:lpstr>
      <vt:lpstr>Кора:</vt:lpstr>
      <vt:lpstr>Куроса:</vt:lpstr>
      <vt:lpstr>Канон Поликлета </vt:lpstr>
      <vt:lpstr>Каноны Мирона </vt:lpstr>
      <vt:lpstr>Творения Праксителя:</vt:lpstr>
      <vt:lpstr>Скульптуры Скопоса:</vt:lpstr>
      <vt:lpstr>Презентация PowerPoint</vt:lpstr>
      <vt:lpstr> Эллинистическая Греция</vt:lpstr>
      <vt:lpstr>Скульптуры эллинизма :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Выдающиеся скульптуры  Древней Эллады</dc:title>
  <dc:creator>Никита_Иван</dc:creator>
  <cp:lastModifiedBy>Никита_Иван</cp:lastModifiedBy>
  <cp:revision>26</cp:revision>
  <dcterms:created xsi:type="dcterms:W3CDTF">2016-03-19T09:30:02Z</dcterms:created>
  <dcterms:modified xsi:type="dcterms:W3CDTF">2016-03-30T16:29:48Z</dcterms:modified>
</cp:coreProperties>
</file>